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9" r:id="rId6"/>
    <p:sldId id="260" r:id="rId7"/>
    <p:sldId id="273" r:id="rId8"/>
    <p:sldId id="270" r:id="rId9"/>
    <p:sldId id="271" r:id="rId10"/>
    <p:sldId id="274" r:id="rId11"/>
    <p:sldId id="272" r:id="rId12"/>
    <p:sldId id="267" r:id="rId13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DE5B32-8D61-49F8-87F9-856DDFC94309}" v="26" dt="2024-11-08T16:25:33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4641" autoAdjust="0"/>
  </p:normalViewPr>
  <p:slideViewPr>
    <p:cSldViewPr snapToGrid="0">
      <p:cViewPr varScale="1">
        <p:scale>
          <a:sx n="74" d="100"/>
          <a:sy n="74" d="100"/>
        </p:scale>
        <p:origin x="86" y="1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Ganter" userId="33b3d3426800f508" providerId="LiveId" clId="{DEDE5B32-8D61-49F8-87F9-856DDFC94309}"/>
    <pc:docChg chg="undo redo custSel addSld delSld modSld sldOrd modMainMaster">
      <pc:chgData name="Simon Ganter" userId="33b3d3426800f508" providerId="LiveId" clId="{DEDE5B32-8D61-49F8-87F9-856DDFC94309}" dt="2024-11-08T16:26:10.498" v="829" actId="1076"/>
      <pc:docMkLst>
        <pc:docMk/>
      </pc:docMkLst>
      <pc:sldChg chg="addSp modSp mod">
        <pc:chgData name="Simon Ganter" userId="33b3d3426800f508" providerId="LiveId" clId="{DEDE5B32-8D61-49F8-87F9-856DDFC94309}" dt="2024-11-08T16:26:10.498" v="829" actId="1076"/>
        <pc:sldMkLst>
          <pc:docMk/>
          <pc:sldMk cId="70285356" sldId="260"/>
        </pc:sldMkLst>
        <pc:spChg chg="mod">
          <ac:chgData name="Simon Ganter" userId="33b3d3426800f508" providerId="LiveId" clId="{DEDE5B32-8D61-49F8-87F9-856DDFC94309}" dt="2024-11-08T16:09:15.151" v="716" actId="20577"/>
          <ac:spMkLst>
            <pc:docMk/>
            <pc:sldMk cId="70285356" sldId="260"/>
            <ac:spMk id="2" creationId="{CB3DC570-72AC-45BE-BB60-458EBBAC8C19}"/>
          </ac:spMkLst>
        </pc:spChg>
        <pc:spChg chg="add mod">
          <ac:chgData name="Simon Ganter" userId="33b3d3426800f508" providerId="LiveId" clId="{DEDE5B32-8D61-49F8-87F9-856DDFC94309}" dt="2024-11-08T16:09:19.831" v="717" actId="1076"/>
          <ac:spMkLst>
            <pc:docMk/>
            <pc:sldMk cId="70285356" sldId="260"/>
            <ac:spMk id="5" creationId="{09CB5654-F18D-021B-BBCD-FC61B39C2414}"/>
          </ac:spMkLst>
        </pc:spChg>
        <pc:picChg chg="add mod">
          <ac:chgData name="Simon Ganter" userId="33b3d3426800f508" providerId="LiveId" clId="{DEDE5B32-8D61-49F8-87F9-856DDFC94309}" dt="2024-11-08T16:26:10.498" v="829" actId="1076"/>
          <ac:picMkLst>
            <pc:docMk/>
            <pc:sldMk cId="70285356" sldId="260"/>
            <ac:picMk id="7" creationId="{1634B899-48BA-DBAA-907E-BEF41C0BF776}"/>
          </ac:picMkLst>
        </pc:picChg>
        <pc:picChg chg="add mod">
          <ac:chgData name="Simon Ganter" userId="33b3d3426800f508" providerId="LiveId" clId="{DEDE5B32-8D61-49F8-87F9-856DDFC94309}" dt="2024-11-08T16:26:10.498" v="829" actId="1076"/>
          <ac:picMkLst>
            <pc:docMk/>
            <pc:sldMk cId="70285356" sldId="260"/>
            <ac:picMk id="8" creationId="{4889318B-4B88-09FB-22F0-C8CB756AA505}"/>
          </ac:picMkLst>
        </pc:picChg>
        <pc:picChg chg="add mod">
          <ac:chgData name="Simon Ganter" userId="33b3d3426800f508" providerId="LiveId" clId="{DEDE5B32-8D61-49F8-87F9-856DDFC94309}" dt="2024-11-08T16:26:10.498" v="829" actId="1076"/>
          <ac:picMkLst>
            <pc:docMk/>
            <pc:sldMk cId="70285356" sldId="260"/>
            <ac:picMk id="9" creationId="{CD0C2AA6-EECC-95DB-1C33-28A8EA897BD1}"/>
          </ac:picMkLst>
        </pc:picChg>
        <pc:picChg chg="add mod">
          <ac:chgData name="Simon Ganter" userId="33b3d3426800f508" providerId="LiveId" clId="{DEDE5B32-8D61-49F8-87F9-856DDFC94309}" dt="2024-11-08T16:23:32.116" v="801" actId="1076"/>
          <ac:picMkLst>
            <pc:docMk/>
            <pc:sldMk cId="70285356" sldId="260"/>
            <ac:picMk id="11" creationId="{DE4F0ABF-052B-88B6-2F87-EE937FBB9938}"/>
          </ac:picMkLst>
        </pc:picChg>
        <pc:picChg chg="add mod">
          <ac:chgData name="Simon Ganter" userId="33b3d3426800f508" providerId="LiveId" clId="{DEDE5B32-8D61-49F8-87F9-856DDFC94309}" dt="2024-11-08T16:23:56.066" v="803" actId="1076"/>
          <ac:picMkLst>
            <pc:docMk/>
            <pc:sldMk cId="70285356" sldId="260"/>
            <ac:picMk id="12" creationId="{13F78149-2DBE-4CD0-BDBC-5D92B042EF5C}"/>
          </ac:picMkLst>
        </pc:picChg>
        <pc:picChg chg="add mod">
          <ac:chgData name="Simon Ganter" userId="33b3d3426800f508" providerId="LiveId" clId="{DEDE5B32-8D61-49F8-87F9-856DDFC94309}" dt="2024-11-08T16:24:24.974" v="809" actId="1076"/>
          <ac:picMkLst>
            <pc:docMk/>
            <pc:sldMk cId="70285356" sldId="260"/>
            <ac:picMk id="14" creationId="{51389BC7-8099-DD90-9FDA-599C8DEEE816}"/>
          </ac:picMkLst>
        </pc:picChg>
        <pc:picChg chg="add mod">
          <ac:chgData name="Simon Ganter" userId="33b3d3426800f508" providerId="LiveId" clId="{DEDE5B32-8D61-49F8-87F9-856DDFC94309}" dt="2024-11-08T16:24:55.631" v="817" actId="1076"/>
          <ac:picMkLst>
            <pc:docMk/>
            <pc:sldMk cId="70285356" sldId="260"/>
            <ac:picMk id="16" creationId="{CB0560DA-B75E-E27E-28B3-4938EB2F6D0A}"/>
          </ac:picMkLst>
        </pc:picChg>
        <pc:picChg chg="add mod">
          <ac:chgData name="Simon Ganter" userId="33b3d3426800f508" providerId="LiveId" clId="{DEDE5B32-8D61-49F8-87F9-856DDFC94309}" dt="2024-11-08T16:25:23.040" v="823" actId="1076"/>
          <ac:picMkLst>
            <pc:docMk/>
            <pc:sldMk cId="70285356" sldId="260"/>
            <ac:picMk id="18" creationId="{51226789-E7CF-7DDC-E709-80F8423FF956}"/>
          </ac:picMkLst>
        </pc:picChg>
        <pc:picChg chg="add mod">
          <ac:chgData name="Simon Ganter" userId="33b3d3426800f508" providerId="LiveId" clId="{DEDE5B32-8D61-49F8-87F9-856DDFC94309}" dt="2024-11-08T16:25:47.794" v="828" actId="1076"/>
          <ac:picMkLst>
            <pc:docMk/>
            <pc:sldMk cId="70285356" sldId="260"/>
            <ac:picMk id="20" creationId="{FC423E2D-192D-2091-35DD-CCE514B2D45B}"/>
          </ac:picMkLst>
        </pc:picChg>
      </pc:sldChg>
      <pc:sldChg chg="addSp delSp modSp mod modClrScheme delDesignElem chgLayout">
        <pc:chgData name="Simon Ganter" userId="33b3d3426800f508" providerId="LiveId" clId="{DEDE5B32-8D61-49F8-87F9-856DDFC94309}" dt="2024-11-08T16:17:40.733" v="779" actId="700"/>
        <pc:sldMkLst>
          <pc:docMk/>
          <pc:sldMk cId="2333881612" sldId="269"/>
        </pc:sldMkLst>
        <pc:spChg chg="mod ord">
          <ac:chgData name="Simon Ganter" userId="33b3d3426800f508" providerId="LiveId" clId="{DEDE5B32-8D61-49F8-87F9-856DDFC94309}" dt="2024-11-08T16:17:40.733" v="779" actId="700"/>
          <ac:spMkLst>
            <pc:docMk/>
            <pc:sldMk cId="2333881612" sldId="269"/>
            <ac:spMk id="2" creationId="{CC4174D3-6B10-409E-9110-EEBEAA7E38C0}"/>
          </ac:spMkLst>
        </pc:spChg>
        <pc:spChg chg="add del mod ord">
          <ac:chgData name="Simon Ganter" userId="33b3d3426800f508" providerId="LiveId" clId="{DEDE5B32-8D61-49F8-87F9-856DDFC94309}" dt="2024-11-08T16:16:39.930" v="772" actId="700"/>
          <ac:spMkLst>
            <pc:docMk/>
            <pc:sldMk cId="2333881612" sldId="269"/>
            <ac:spMk id="3" creationId="{C9631567-9093-FC73-290D-C1F4529F1E07}"/>
          </ac:spMkLst>
        </pc:spChg>
        <pc:spChg chg="add del mod ord">
          <ac:chgData name="Simon Ganter" userId="33b3d3426800f508" providerId="LiveId" clId="{DEDE5B32-8D61-49F8-87F9-856DDFC94309}" dt="2024-11-08T16:16:53.012" v="774" actId="700"/>
          <ac:spMkLst>
            <pc:docMk/>
            <pc:sldMk cId="2333881612" sldId="269"/>
            <ac:spMk id="5" creationId="{09F51D9E-3829-8101-C710-18831CD89454}"/>
          </ac:spMkLst>
        </pc:spChg>
        <pc:spChg chg="add del mod ord">
          <ac:chgData name="Simon Ganter" userId="33b3d3426800f508" providerId="LiveId" clId="{DEDE5B32-8D61-49F8-87F9-856DDFC94309}" dt="2024-11-08T16:17:40.733" v="779" actId="700"/>
          <ac:spMkLst>
            <pc:docMk/>
            <pc:sldMk cId="2333881612" sldId="269"/>
            <ac:spMk id="6" creationId="{7C715029-2141-B531-8C71-E9E0CB56FDDA}"/>
          </ac:spMkLst>
        </pc:spChg>
        <pc:spChg chg="add del">
          <ac:chgData name="Simon Ganter" userId="33b3d3426800f508" providerId="LiveId" clId="{DEDE5B32-8D61-49F8-87F9-856DDFC94309}" dt="2024-11-08T16:17:40.733" v="779" actId="700"/>
          <ac:spMkLst>
            <pc:docMk/>
            <pc:sldMk cId="2333881612" sldId="269"/>
            <ac:spMk id="78" creationId="{7527E565-DE8D-445C-9879-AD1D04415A78}"/>
          </ac:spMkLst>
        </pc:spChg>
        <pc:graphicFrameChg chg="mod ord">
          <ac:chgData name="Simon Ganter" userId="33b3d3426800f508" providerId="LiveId" clId="{DEDE5B32-8D61-49F8-87F9-856DDFC94309}" dt="2024-11-08T16:17:40.733" v="779" actId="700"/>
          <ac:graphicFrameMkLst>
            <pc:docMk/>
            <pc:sldMk cId="2333881612" sldId="269"/>
            <ac:graphicFrameMk id="4" creationId="{C881A426-2B90-41D4-8B71-F9600C3FCE87}"/>
          </ac:graphicFrameMkLst>
        </pc:graphicFrameChg>
      </pc:sldChg>
      <pc:sldChg chg="addSp delSp modSp mod ord">
        <pc:chgData name="Simon Ganter" userId="33b3d3426800f508" providerId="LiveId" clId="{DEDE5B32-8D61-49F8-87F9-856DDFC94309}" dt="2024-11-08T16:19:13.490" v="795" actId="1076"/>
        <pc:sldMkLst>
          <pc:docMk/>
          <pc:sldMk cId="3537588449" sldId="270"/>
        </pc:sldMkLst>
        <pc:spChg chg="mod">
          <ac:chgData name="Simon Ganter" userId="33b3d3426800f508" providerId="LiveId" clId="{DEDE5B32-8D61-49F8-87F9-856DDFC94309}" dt="2024-11-08T16:10:54.713" v="747" actId="20577"/>
          <ac:spMkLst>
            <pc:docMk/>
            <pc:sldMk cId="3537588449" sldId="270"/>
            <ac:spMk id="2" creationId="{DB31E934-676E-C945-637C-F3EA7BA867EE}"/>
          </ac:spMkLst>
        </pc:spChg>
        <pc:spChg chg="add mod">
          <ac:chgData name="Simon Ganter" userId="33b3d3426800f508" providerId="LiveId" clId="{DEDE5B32-8D61-49F8-87F9-856DDFC94309}" dt="2024-11-08T16:11:22.132" v="750" actId="1076"/>
          <ac:spMkLst>
            <pc:docMk/>
            <pc:sldMk cId="3537588449" sldId="270"/>
            <ac:spMk id="3" creationId="{FE739F13-7BB1-6360-32FF-DEC290118FF2}"/>
          </ac:spMkLst>
        </pc:spChg>
        <pc:spChg chg="mod">
          <ac:chgData name="Simon Ganter" userId="33b3d3426800f508" providerId="LiveId" clId="{DEDE5B32-8D61-49F8-87F9-856DDFC94309}" dt="2024-11-08T15:53:45.714" v="77" actId="20577"/>
          <ac:spMkLst>
            <pc:docMk/>
            <pc:sldMk cId="3537588449" sldId="270"/>
            <ac:spMk id="4" creationId="{AD5A14B0-20C7-8AC4-6A1E-B8E8B4C16E69}"/>
          </ac:spMkLst>
        </pc:spChg>
        <pc:picChg chg="add del mod">
          <ac:chgData name="Simon Ganter" userId="33b3d3426800f508" providerId="LiveId" clId="{DEDE5B32-8D61-49F8-87F9-856DDFC94309}" dt="2024-11-08T16:12:07.849" v="753" actId="478"/>
          <ac:picMkLst>
            <pc:docMk/>
            <pc:sldMk cId="3537588449" sldId="270"/>
            <ac:picMk id="6" creationId="{277BF8F8-29D5-ECE2-5641-C25B85C3DF85}"/>
          </ac:picMkLst>
        </pc:picChg>
        <pc:picChg chg="add del mod">
          <ac:chgData name="Simon Ganter" userId="33b3d3426800f508" providerId="LiveId" clId="{DEDE5B32-8D61-49F8-87F9-856DDFC94309}" dt="2024-11-08T16:12:54.651" v="756" actId="478"/>
          <ac:picMkLst>
            <pc:docMk/>
            <pc:sldMk cId="3537588449" sldId="270"/>
            <ac:picMk id="8" creationId="{00DE9DCE-E91D-49C0-608D-1FF7D11C202F}"/>
          </ac:picMkLst>
        </pc:picChg>
        <pc:picChg chg="add del mod">
          <ac:chgData name="Simon Ganter" userId="33b3d3426800f508" providerId="LiveId" clId="{DEDE5B32-8D61-49F8-87F9-856DDFC94309}" dt="2024-11-08T16:13:17.861" v="759" actId="478"/>
          <ac:picMkLst>
            <pc:docMk/>
            <pc:sldMk cId="3537588449" sldId="270"/>
            <ac:picMk id="10" creationId="{0245D4BE-9CE8-1EAF-82DF-E795AE41E8AF}"/>
          </ac:picMkLst>
        </pc:picChg>
        <pc:picChg chg="add mod">
          <ac:chgData name="Simon Ganter" userId="33b3d3426800f508" providerId="LiveId" clId="{DEDE5B32-8D61-49F8-87F9-856DDFC94309}" dt="2024-11-08T16:19:13.490" v="795" actId="1076"/>
          <ac:picMkLst>
            <pc:docMk/>
            <pc:sldMk cId="3537588449" sldId="270"/>
            <ac:picMk id="11" creationId="{63BA77A8-C1D1-6E04-25E7-E3E70A893288}"/>
          </ac:picMkLst>
        </pc:picChg>
        <pc:picChg chg="add mod">
          <ac:chgData name="Simon Ganter" userId="33b3d3426800f508" providerId="LiveId" clId="{DEDE5B32-8D61-49F8-87F9-856DDFC94309}" dt="2024-11-08T16:19:13.490" v="795" actId="1076"/>
          <ac:picMkLst>
            <pc:docMk/>
            <pc:sldMk cId="3537588449" sldId="270"/>
            <ac:picMk id="12" creationId="{7CF83052-33AA-30BA-42AF-B58864CF96BF}"/>
          </ac:picMkLst>
        </pc:picChg>
        <pc:picChg chg="add mod">
          <ac:chgData name="Simon Ganter" userId="33b3d3426800f508" providerId="LiveId" clId="{DEDE5B32-8D61-49F8-87F9-856DDFC94309}" dt="2024-11-08T16:19:13.490" v="795" actId="1076"/>
          <ac:picMkLst>
            <pc:docMk/>
            <pc:sldMk cId="3537588449" sldId="270"/>
            <ac:picMk id="13" creationId="{200107D0-9A00-D15D-1518-6ED0FFF578E1}"/>
          </ac:picMkLst>
        </pc:picChg>
      </pc:sldChg>
      <pc:sldChg chg="addSp delSp modSp mod">
        <pc:chgData name="Simon Ganter" userId="33b3d3426800f508" providerId="LiveId" clId="{DEDE5B32-8D61-49F8-87F9-856DDFC94309}" dt="2024-11-08T16:19:23.492" v="796" actId="1076"/>
        <pc:sldMkLst>
          <pc:docMk/>
          <pc:sldMk cId="3529814285" sldId="271"/>
        </pc:sldMkLst>
        <pc:spChg chg="mod">
          <ac:chgData name="Simon Ganter" userId="33b3d3426800f508" providerId="LiveId" clId="{DEDE5B32-8D61-49F8-87F9-856DDFC94309}" dt="2024-11-08T16:11:06.624" v="749" actId="20577"/>
          <ac:spMkLst>
            <pc:docMk/>
            <pc:sldMk cId="3529814285" sldId="271"/>
            <ac:spMk id="2" creationId="{588928C3-4509-8B27-6818-19F3ADE7B225}"/>
          </ac:spMkLst>
        </pc:spChg>
        <pc:spChg chg="mod">
          <ac:chgData name="Simon Ganter" userId="33b3d3426800f508" providerId="LiveId" clId="{DEDE5B32-8D61-49F8-87F9-856DDFC94309}" dt="2024-11-08T15:55:49.546" v="214" actId="20577"/>
          <ac:spMkLst>
            <pc:docMk/>
            <pc:sldMk cId="3529814285" sldId="271"/>
            <ac:spMk id="4" creationId="{23886AE6-A98F-4B07-A12D-B4586B2BF313}"/>
          </ac:spMkLst>
        </pc:spChg>
        <pc:spChg chg="add del">
          <ac:chgData name="Simon Ganter" userId="33b3d3426800f508" providerId="LiveId" clId="{DEDE5B32-8D61-49F8-87F9-856DDFC94309}" dt="2024-11-08T16:10:27.802" v="735" actId="22"/>
          <ac:spMkLst>
            <pc:docMk/>
            <pc:sldMk cId="3529814285" sldId="271"/>
            <ac:spMk id="5" creationId="{79B9B8E5-B025-9FB4-52F4-BD382E38C3A3}"/>
          </ac:spMkLst>
        </pc:spChg>
        <pc:spChg chg="add mod">
          <ac:chgData name="Simon Ganter" userId="33b3d3426800f508" providerId="LiveId" clId="{DEDE5B32-8D61-49F8-87F9-856DDFC94309}" dt="2024-11-08T16:11:04.173" v="748" actId="1076"/>
          <ac:spMkLst>
            <pc:docMk/>
            <pc:sldMk cId="3529814285" sldId="271"/>
            <ac:spMk id="6" creationId="{8583975A-07B3-B4E0-FF40-C79F504E93CD}"/>
          </ac:spMkLst>
        </pc:spChg>
        <pc:picChg chg="add mod">
          <ac:chgData name="Simon Ganter" userId="33b3d3426800f508" providerId="LiveId" clId="{DEDE5B32-8D61-49F8-87F9-856DDFC94309}" dt="2024-11-08T16:19:23.492" v="796" actId="1076"/>
          <ac:picMkLst>
            <pc:docMk/>
            <pc:sldMk cId="3529814285" sldId="271"/>
            <ac:picMk id="7" creationId="{B46AC7F1-EF0E-1757-39D9-44A341DD0E71}"/>
          </ac:picMkLst>
        </pc:picChg>
        <pc:picChg chg="add mod">
          <ac:chgData name="Simon Ganter" userId="33b3d3426800f508" providerId="LiveId" clId="{DEDE5B32-8D61-49F8-87F9-856DDFC94309}" dt="2024-11-08T16:19:23.492" v="796" actId="1076"/>
          <ac:picMkLst>
            <pc:docMk/>
            <pc:sldMk cId="3529814285" sldId="271"/>
            <ac:picMk id="8" creationId="{F2B4DEED-88A8-5639-E48E-201718963F85}"/>
          </ac:picMkLst>
        </pc:picChg>
        <pc:picChg chg="add mod">
          <ac:chgData name="Simon Ganter" userId="33b3d3426800f508" providerId="LiveId" clId="{DEDE5B32-8D61-49F8-87F9-856DDFC94309}" dt="2024-11-08T16:19:23.492" v="796" actId="1076"/>
          <ac:picMkLst>
            <pc:docMk/>
            <pc:sldMk cId="3529814285" sldId="271"/>
            <ac:picMk id="9" creationId="{D446AED9-F77D-E0BE-5318-C3007AB83B53}"/>
          </ac:picMkLst>
        </pc:picChg>
      </pc:sldChg>
      <pc:sldChg chg="modSp new del mod">
        <pc:chgData name="Simon Ganter" userId="33b3d3426800f508" providerId="LiveId" clId="{DEDE5B32-8D61-49F8-87F9-856DDFC94309}" dt="2024-11-08T15:58:45.997" v="233" actId="47"/>
        <pc:sldMkLst>
          <pc:docMk/>
          <pc:sldMk cId="1752740445" sldId="272"/>
        </pc:sldMkLst>
        <pc:spChg chg="mod">
          <ac:chgData name="Simon Ganter" userId="33b3d3426800f508" providerId="LiveId" clId="{DEDE5B32-8D61-49F8-87F9-856DDFC94309}" dt="2024-11-08T15:58:38.898" v="232" actId="20577"/>
          <ac:spMkLst>
            <pc:docMk/>
            <pc:sldMk cId="1752740445" sldId="272"/>
            <ac:spMk id="2" creationId="{19E8B879-327A-54CC-D12B-71826114154C}"/>
          </ac:spMkLst>
        </pc:spChg>
      </pc:sldChg>
      <pc:sldChg chg="addSp modSp add mod">
        <pc:chgData name="Simon Ganter" userId="33b3d3426800f508" providerId="LiveId" clId="{DEDE5B32-8D61-49F8-87F9-856DDFC94309}" dt="2024-11-08T16:19:35.618" v="797" actId="1076"/>
        <pc:sldMkLst>
          <pc:docMk/>
          <pc:sldMk cId="3698399298" sldId="272"/>
        </pc:sldMkLst>
        <pc:spChg chg="mod">
          <ac:chgData name="Simon Ganter" userId="33b3d3426800f508" providerId="LiveId" clId="{DEDE5B32-8D61-49F8-87F9-856DDFC94309}" dt="2024-11-08T16:09:51.753" v="731" actId="20577"/>
          <ac:spMkLst>
            <pc:docMk/>
            <pc:sldMk cId="3698399298" sldId="272"/>
            <ac:spMk id="2" creationId="{EABDF4C4-7105-8F04-79EF-EE6509D1AFE1}"/>
          </ac:spMkLst>
        </pc:spChg>
        <pc:spChg chg="add mod">
          <ac:chgData name="Simon Ganter" userId="33b3d3426800f508" providerId="LiveId" clId="{DEDE5B32-8D61-49F8-87F9-856DDFC94309}" dt="2024-11-08T16:10:10.467" v="733" actId="1076"/>
          <ac:spMkLst>
            <pc:docMk/>
            <pc:sldMk cId="3698399298" sldId="272"/>
            <ac:spMk id="3" creationId="{338FA1F0-3530-97B2-7772-761C7AB6E2CB}"/>
          </ac:spMkLst>
        </pc:spChg>
        <pc:spChg chg="mod">
          <ac:chgData name="Simon Ganter" userId="33b3d3426800f508" providerId="LiveId" clId="{DEDE5B32-8D61-49F8-87F9-856DDFC94309}" dt="2024-11-08T16:03:18.735" v="710" actId="20577"/>
          <ac:spMkLst>
            <pc:docMk/>
            <pc:sldMk cId="3698399298" sldId="272"/>
            <ac:spMk id="4" creationId="{D4D24682-A907-D29A-974E-1E7095765720}"/>
          </ac:spMkLst>
        </pc:spChg>
        <pc:picChg chg="add mod">
          <ac:chgData name="Simon Ganter" userId="33b3d3426800f508" providerId="LiveId" clId="{DEDE5B32-8D61-49F8-87F9-856DDFC94309}" dt="2024-11-08T16:19:35.618" v="797" actId="1076"/>
          <ac:picMkLst>
            <pc:docMk/>
            <pc:sldMk cId="3698399298" sldId="272"/>
            <ac:picMk id="5" creationId="{19649448-EEE7-E2A6-44DD-4658A277BD5C}"/>
          </ac:picMkLst>
        </pc:picChg>
        <pc:picChg chg="add mod">
          <ac:chgData name="Simon Ganter" userId="33b3d3426800f508" providerId="LiveId" clId="{DEDE5B32-8D61-49F8-87F9-856DDFC94309}" dt="2024-11-08T16:19:35.618" v="797" actId="1076"/>
          <ac:picMkLst>
            <pc:docMk/>
            <pc:sldMk cId="3698399298" sldId="272"/>
            <ac:picMk id="6" creationId="{2C722174-8A5C-1191-8B35-17A5531DA3B1}"/>
          </ac:picMkLst>
        </pc:picChg>
        <pc:picChg chg="add mod">
          <ac:chgData name="Simon Ganter" userId="33b3d3426800f508" providerId="LiveId" clId="{DEDE5B32-8D61-49F8-87F9-856DDFC94309}" dt="2024-11-08T16:19:35.618" v="797" actId="1076"/>
          <ac:picMkLst>
            <pc:docMk/>
            <pc:sldMk cId="3698399298" sldId="272"/>
            <ac:picMk id="7" creationId="{982506FE-43A1-DE7C-B32F-B583E2D69CF6}"/>
          </ac:picMkLst>
        </pc:picChg>
      </pc:sldChg>
      <pc:sldMasterChg chg="modSldLayout">
        <pc:chgData name="Simon Ganter" userId="33b3d3426800f508" providerId="LiveId" clId="{DEDE5B32-8D61-49F8-87F9-856DDFC94309}" dt="2024-11-08T16:18:46.345" v="790" actId="478"/>
        <pc:sldMasterMkLst>
          <pc:docMk/>
          <pc:sldMasterMk cId="0" sldId="2147483648"/>
        </pc:sldMasterMkLst>
        <pc:sldLayoutChg chg="addSp delSp modSp mod">
          <pc:chgData name="Simon Ganter" userId="33b3d3426800f508" providerId="LiveId" clId="{DEDE5B32-8D61-49F8-87F9-856DDFC94309}" dt="2024-11-08T16:18:46.345" v="790" actId="478"/>
          <pc:sldLayoutMkLst>
            <pc:docMk/>
            <pc:sldMasterMk cId="0" sldId="2147483648"/>
            <pc:sldLayoutMk cId="0" sldId="2147483650"/>
          </pc:sldLayoutMkLst>
          <pc:picChg chg="add del mod">
            <ac:chgData name="Simon Ganter" userId="33b3d3426800f508" providerId="LiveId" clId="{DEDE5B32-8D61-49F8-87F9-856DDFC94309}" dt="2024-11-08T16:18:46.345" v="790" actId="478"/>
            <ac:picMkLst>
              <pc:docMk/>
              <pc:sldMasterMk cId="0" sldId="2147483648"/>
              <pc:sldLayoutMk cId="0" sldId="2147483650"/>
              <ac:picMk id="8" creationId="{68024753-BB3B-B5EB-C784-5896FF852273}"/>
            </ac:picMkLst>
          </pc:picChg>
          <pc:picChg chg="add del mod">
            <ac:chgData name="Simon Ganter" userId="33b3d3426800f508" providerId="LiveId" clId="{DEDE5B32-8D61-49F8-87F9-856DDFC94309}" dt="2024-11-08T16:18:46.345" v="790" actId="478"/>
            <ac:picMkLst>
              <pc:docMk/>
              <pc:sldMasterMk cId="0" sldId="2147483648"/>
              <pc:sldLayoutMk cId="0" sldId="2147483650"/>
              <ac:picMk id="9" creationId="{7E60196B-B786-7966-7A73-EDFE77010FF8}"/>
            </ac:picMkLst>
          </pc:picChg>
          <pc:picChg chg="add del mod">
            <ac:chgData name="Simon Ganter" userId="33b3d3426800f508" providerId="LiveId" clId="{DEDE5B32-8D61-49F8-87F9-856DDFC94309}" dt="2024-11-08T16:18:46.345" v="790" actId="478"/>
            <ac:picMkLst>
              <pc:docMk/>
              <pc:sldMasterMk cId="0" sldId="2147483648"/>
              <pc:sldLayoutMk cId="0" sldId="2147483650"/>
              <ac:picMk id="10" creationId="{26057CAE-7789-B5E5-80C7-4CF77C242887}"/>
            </ac:picMkLst>
          </pc:pic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de-DE" noProof="0" dirty="0"/>
            <a:t>Spielidee</a:t>
          </a: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de-DE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de-DE" noProof="0" dirty="0"/>
        </a:p>
      </dgm:t>
    </dgm:pt>
    <dgm:pt modelId="{6ABE9384-859D-4C4C-B983-2B1E39A8B348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de-DE" noProof="0" dirty="0"/>
            <a:t>Spielmechanik</a:t>
          </a: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de-DE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de-DE" noProof="0" dirty="0"/>
        </a:p>
      </dgm:t>
    </dgm:pt>
    <dgm:pt modelId="{F7214975-5AC4-4CF8-9015-322498751A8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de-DE" noProof="0" dirty="0"/>
            <a:t>Spaßfaktor</a:t>
          </a: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de-DE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de-DE" noProof="0" dirty="0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ühlampe mit einfarbiger Füllung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ahnräder mit einfarbiger Füllung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sserpistole mit einfarbiger Füllung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465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noProof="0" dirty="0"/>
            <a:t>Spielidee</a:t>
          </a:r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noProof="0" dirty="0"/>
            <a:t>Spielmechanik</a:t>
          </a: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29212" y="2966097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noProof="0" dirty="0"/>
            <a:t>Spaßfaktor</a:t>
          </a:r>
        </a:p>
      </dsp:txBody>
      <dsp:txXfrm>
        <a:off x="1256992" y="2721228"/>
        <a:ext cx="3545038" cy="1088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Vertikale ausgefüllte Symbolliste"/>
  <dgm:desc val="Hiermit zeigen Sie eine Reihe visueller Elemente von oben nach unten an, wobei Text der Ebene 1 oder der Ebenen 1 und 2 in einer Form gruppiert wird. Eignet sich am besten für Symbole oder kleine Bilder mit längeren Beschreibungen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369113-FD27-4AB2-B6F1-E90E909408A8}" type="datetime1">
              <a:rPr lang="de-DE" smtClean="0"/>
              <a:t>11.11.2024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748EBC-A3EE-42DF-8857-FAA3BAFDBFAD}" type="datetime1">
              <a:rPr lang="de-DE" noProof="0" smtClean="0"/>
              <a:t>11.11.2024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E833A-3D9A-3E0E-0139-4C82A2338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60DE814-6D55-FE1C-7F53-120E031559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659304-505E-0826-99B9-D6DA5C04B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158D74-D391-A7F2-47B2-916E49D9EB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161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F906F-D26F-ACA5-4367-AFF8B8601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67737A8-9D03-354E-B46D-CF0CCD08C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3A8F56E-3764-968E-03D4-F22254132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A27F37-8C1F-F8B9-3933-AF64D464E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379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6D899-BC60-0890-44EB-134F94163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04249D4-49E0-BF50-6B72-8C521C54C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CE93174-9F51-89D9-F01A-B627ED76B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3E69BF-02D1-55C1-5BC0-25083349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273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BF64AB-7B7E-4306-A536-01587E845AEA}" type="datetime1">
              <a:rPr lang="de-DE" noProof="0" smtClean="0"/>
              <a:t>11.11.2024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4B040B-DF69-44B8-88A0-3765C61E4180}" type="datetime1">
              <a:rPr lang="de-DE" noProof="0" smtClean="0"/>
              <a:t>11.11.2024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49768E-7D52-4F0F-9F48-BFA90DE607EC}" type="datetime1">
              <a:rPr lang="de-DE" noProof="0" smtClean="0"/>
              <a:t>11.11.2024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1DDD99-51B5-4ACE-8266-EC7793BC26B3}" type="datetime1">
              <a:rPr lang="de-DE" noProof="0" smtClean="0"/>
              <a:t>11.11.2024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Textfeld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“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05FF7D-FA7D-406E-976A-0D479F36F733}" type="datetime1">
              <a:rPr lang="de-DE" noProof="0" smtClean="0"/>
              <a:t>11.11.2024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8EA959-70E0-4B82-B2F6-90EC19179EB6}" type="datetime1">
              <a:rPr lang="de-DE" noProof="0" smtClean="0"/>
              <a:t>11.11.2024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9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0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1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cxnSp>
        <p:nvCxnSpPr>
          <p:cNvPr id="17" name="Gerader Verbinde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E47093-CB77-4C02-BA68-F8278C135FDC}" type="datetime1">
              <a:rPr lang="de-DE" noProof="0" smtClean="0"/>
              <a:t>11.11.2024</a:t>
            </a:fld>
            <a:endParaRPr lang="de-DE" noProof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9533FE-22B0-448A-BF5B-B1B0C22D02CF}" type="datetime1">
              <a:rPr lang="de-DE" noProof="0" smtClean="0"/>
              <a:t>11.11.2024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6F7099-C298-4059-89DD-5BFC20EA8C22}" type="datetime1">
              <a:rPr lang="de-DE" noProof="0" smtClean="0"/>
              <a:t>11.11.2024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90B59C-0177-474D-9AB4-F71DC6F6F790}" type="datetime1">
              <a:rPr lang="de-DE" noProof="0" smtClean="0"/>
              <a:t>11.11.2024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F7B175-D931-460F-A310-B6044D882160}" type="datetime1">
              <a:rPr lang="de-DE" noProof="0" smtClean="0"/>
              <a:t>11.11.2024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8D0B2A-41B6-42D1-B002-07B9A939B6B2}" type="datetime1">
              <a:rPr lang="de-DE" noProof="0" smtClean="0"/>
              <a:t>11.11.2024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DA925E-C63A-4AB5-B6AD-2E1E4D2D6693}" type="datetime1">
              <a:rPr lang="de-DE" noProof="0" smtClean="0"/>
              <a:t>11.11.2024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8AEBD4-73F1-409A-B49B-3909A2150905}" type="datetime1">
              <a:rPr lang="de-DE" noProof="0" smtClean="0"/>
              <a:t>11.11.2024</a:t>
            </a:fld>
            <a:endParaRPr lang="de-DE" noProof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15EB38-DC7C-474C-9A6A-B390E89FC92E}" type="datetime1">
              <a:rPr lang="de-DE" noProof="0" smtClean="0"/>
              <a:t>11.11.2024</a:t>
            </a:fld>
            <a:endParaRPr lang="de-DE" noProof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C9F00D-2E81-460C-957D-AA28196C4941}" type="datetime1">
              <a:rPr lang="de-DE" noProof="0" smtClean="0"/>
              <a:t>11.11.2024</a:t>
            </a:fld>
            <a:endParaRPr lang="de-DE" noProof="0"/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8DB65A-18BB-4F01-8764-F4A0EF84C9A8}" type="datetime1">
              <a:rPr lang="de-DE" noProof="0" smtClean="0"/>
              <a:t>11.11.2024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lips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D617780A-0307-4CA4-8AC2-358192A6490F}" type="datetime1">
              <a:rPr lang="de-DE" noProof="0" smtClean="0"/>
              <a:t>11.11.2024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1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1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3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3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5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Kettenglieder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algn="ctr" rtl="0"/>
            <a:r>
              <a:rPr lang="de-DE" sz="2400" b="1" dirty="0"/>
              <a:t>Ein Aufstieg in den </a:t>
            </a:r>
            <a:r>
              <a:rPr lang="de-DE" sz="2400" b="1" dirty="0" err="1"/>
              <a:t>wahnsinn</a:t>
            </a:r>
            <a:endParaRPr lang="de-DE" sz="2400" b="1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6" name="Grafik 5" descr="Gamecontroller mit einfarbiger Füllung">
            <a:extLst>
              <a:ext uri="{FF2B5EF4-FFF2-40B4-BE49-F238E27FC236}">
                <a16:creationId xmlns:a16="http://schemas.microsoft.com/office/drawing/2014/main" id="{1A50A862-7DDF-07C6-B326-69FF98A56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38825" y="659227"/>
            <a:ext cx="483773" cy="483773"/>
          </a:xfrm>
          <a:prstGeom prst="rect">
            <a:avLst/>
          </a:prstGeom>
        </p:spPr>
      </p:pic>
      <p:pic>
        <p:nvPicPr>
          <p:cNvPr id="7" name="Grafik 6" descr="Ein Bild, das Grafiken, Grafikdesign, Schrift, Poster enthält.&#10;&#10;Automatisch generierte Beschreibung">
            <a:extLst>
              <a:ext uri="{FF2B5EF4-FFF2-40B4-BE49-F238E27FC236}">
                <a16:creationId xmlns:a16="http://schemas.microsoft.com/office/drawing/2014/main" id="{05925720-34FB-5615-C621-71F437A44E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79" y="1369126"/>
            <a:ext cx="10451350" cy="31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5207691" cy="1641986"/>
          </a:xfrm>
        </p:spPr>
        <p:txBody>
          <a:bodyPr rtlCol="0">
            <a:normAutofit/>
          </a:bodyPr>
          <a:lstStyle/>
          <a:p>
            <a:pPr rtl="0"/>
            <a:r>
              <a:rPr lang="de-DE" spc="-30" dirty="0"/>
              <a:t>Inhalt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aphicFrame>
        <p:nvGraphicFramePr>
          <p:cNvPr id="4" name="Inhaltsplatzhalter 3" descr="SmartArt-Grafik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804622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" name="Bild 17" descr="Abstraktes Bild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rtl="0"/>
            <a:r>
              <a:rPr lang="de-DE" sz="3200" dirty="0"/>
              <a:t>  Spielidee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BBAEC6D-EF55-DF4E-3F01-6A8AFF7E3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Vertikaler 2D-Plattformer mit einstürzenden Plattformen </a:t>
            </a:r>
          </a:p>
          <a:p>
            <a:r>
              <a:rPr lang="de-DE" dirty="0"/>
              <a:t>Hack ´n´ Slay – Gameplay mit innovativer </a:t>
            </a:r>
            <a:r>
              <a:rPr lang="de-DE" dirty="0" err="1"/>
              <a:t>Koopausrichtung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1 defensiver &amp; 1 offensiver Spieler	</a:t>
            </a:r>
          </a:p>
          <a:p>
            <a:r>
              <a:rPr lang="de-DE" dirty="0"/>
              <a:t>Immer stärker werdende Gegnerwellen erschweren den Aufstieg</a:t>
            </a:r>
          </a:p>
          <a:p>
            <a:r>
              <a:rPr lang="de-DE" dirty="0"/>
              <a:t>Fortschrittselemente mit </a:t>
            </a:r>
            <a:r>
              <a:rPr lang="de-DE" dirty="0" err="1"/>
              <a:t>verdienbaren</a:t>
            </a:r>
            <a:r>
              <a:rPr lang="de-DE" dirty="0"/>
              <a:t> neuen Ausrüstungsgegenständen &amp; Fähigkeiten</a:t>
            </a:r>
          </a:p>
          <a:p>
            <a:r>
              <a:rPr lang="de-DE" dirty="0"/>
              <a:t>Aspekte von </a:t>
            </a:r>
            <a:r>
              <a:rPr lang="de-DE" dirty="0" err="1"/>
              <a:t>Roguelike</a:t>
            </a:r>
            <a:r>
              <a:rPr lang="de-DE" dirty="0"/>
              <a:t> (Permadeath) &amp; Arcade (</a:t>
            </a:r>
            <a:r>
              <a:rPr lang="de-DE" dirty="0" err="1"/>
              <a:t>Timer</a:t>
            </a:r>
            <a:r>
              <a:rPr lang="de-DE" dirty="0"/>
              <a:t> für gespielte Zeit)</a:t>
            </a:r>
          </a:p>
          <a:p>
            <a:endParaRPr lang="de-DE" dirty="0"/>
          </a:p>
        </p:txBody>
      </p:sp>
      <p:sp>
        <p:nvSpPr>
          <p:cNvPr id="5" name="Rechteck 4" descr="Glühlampe mit einfarbiger Füllung">
            <a:extLst>
              <a:ext uri="{FF2B5EF4-FFF2-40B4-BE49-F238E27FC236}">
                <a16:creationId xmlns:a16="http://schemas.microsoft.com/office/drawing/2014/main" id="{09CB5654-F18D-021B-BBCD-FC61B39C2414}"/>
              </a:ext>
            </a:extLst>
          </p:cNvPr>
          <p:cNvSpPr/>
          <p:nvPr/>
        </p:nvSpPr>
        <p:spPr>
          <a:xfrm>
            <a:off x="1196667" y="554810"/>
            <a:ext cx="598567" cy="598567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056600E-BCA7-36FC-29C0-2898DBCF31D8}"/>
              </a:ext>
            </a:extLst>
          </p:cNvPr>
          <p:cNvGrpSpPr/>
          <p:nvPr/>
        </p:nvGrpSpPr>
        <p:grpSpPr>
          <a:xfrm>
            <a:off x="425753" y="5806798"/>
            <a:ext cx="11340494" cy="701395"/>
            <a:chOff x="425753" y="5848028"/>
            <a:chExt cx="11340494" cy="701395"/>
          </a:xfrm>
        </p:grpSpPr>
        <p:pic>
          <p:nvPicPr>
            <p:cNvPr id="7" name="Grafik 6" descr="Herz mit einfarbiger Füllung">
              <a:extLst>
                <a:ext uri="{FF2B5EF4-FFF2-40B4-BE49-F238E27FC236}">
                  <a16:creationId xmlns:a16="http://schemas.microsoft.com/office/drawing/2014/main" id="{1634B899-48BA-DBAA-907E-BEF41C0BF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92407" y="5858842"/>
              <a:ext cx="685800" cy="685800"/>
            </a:xfrm>
            <a:prstGeom prst="rect">
              <a:avLst/>
            </a:prstGeom>
          </p:spPr>
        </p:pic>
        <p:pic>
          <p:nvPicPr>
            <p:cNvPr id="8" name="Grafik 7" descr="Herz mit einfarbiger Füllung">
              <a:extLst>
                <a:ext uri="{FF2B5EF4-FFF2-40B4-BE49-F238E27FC236}">
                  <a16:creationId xmlns:a16="http://schemas.microsoft.com/office/drawing/2014/main" id="{4889318B-4B88-09FB-22F0-C8CB756AA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7321" y="5863623"/>
              <a:ext cx="685800" cy="685800"/>
            </a:xfrm>
            <a:prstGeom prst="rect">
              <a:avLst/>
            </a:prstGeom>
          </p:spPr>
        </p:pic>
        <p:pic>
          <p:nvPicPr>
            <p:cNvPr id="9" name="Grafik 8" descr="Herz mit einfarbiger Füllung">
              <a:extLst>
                <a:ext uri="{FF2B5EF4-FFF2-40B4-BE49-F238E27FC236}">
                  <a16:creationId xmlns:a16="http://schemas.microsoft.com/office/drawing/2014/main" id="{CD0C2AA6-EECC-95DB-1C33-28A8EA897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13794" y="5848028"/>
              <a:ext cx="685800" cy="685800"/>
            </a:xfrm>
            <a:prstGeom prst="rect">
              <a:avLst/>
            </a:prstGeom>
          </p:spPr>
        </p:pic>
        <p:pic>
          <p:nvPicPr>
            <p:cNvPr id="11" name="Grafik 10" descr="gezeichnete Figur mit einfarbiger Füllung">
              <a:extLst>
                <a:ext uri="{FF2B5EF4-FFF2-40B4-BE49-F238E27FC236}">
                  <a16:creationId xmlns:a16="http://schemas.microsoft.com/office/drawing/2014/main" id="{DE4F0ABF-052B-88B6-2F87-EE937FBB9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2157" y="5944965"/>
              <a:ext cx="523115" cy="523115"/>
            </a:xfrm>
            <a:prstGeom prst="rect">
              <a:avLst/>
            </a:prstGeom>
          </p:spPr>
        </p:pic>
        <p:pic>
          <p:nvPicPr>
            <p:cNvPr id="12" name="Grafik 11" descr="gezeichnete Figur mit einfarbiger Füllung">
              <a:extLst>
                <a:ext uri="{FF2B5EF4-FFF2-40B4-BE49-F238E27FC236}">
                  <a16:creationId xmlns:a16="http://schemas.microsoft.com/office/drawing/2014/main" id="{13F78149-2DBE-4CD0-BDBC-5D92B042E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35490" y="5929371"/>
              <a:ext cx="523115" cy="523115"/>
            </a:xfrm>
            <a:prstGeom prst="rect">
              <a:avLst/>
            </a:prstGeom>
          </p:spPr>
        </p:pic>
        <p:pic>
          <p:nvPicPr>
            <p:cNvPr id="14" name="Grafik 13" descr="Schwert mit einfarbiger Füllung">
              <a:extLst>
                <a:ext uri="{FF2B5EF4-FFF2-40B4-BE49-F238E27FC236}">
                  <a16:creationId xmlns:a16="http://schemas.microsoft.com/office/drawing/2014/main" id="{51389BC7-8099-DD90-9FDA-599C8DEE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5753" y="6085914"/>
              <a:ext cx="324970" cy="324970"/>
            </a:xfrm>
            <a:prstGeom prst="rect">
              <a:avLst/>
            </a:prstGeom>
          </p:spPr>
        </p:pic>
        <p:pic>
          <p:nvPicPr>
            <p:cNvPr id="16" name="Grafik 15" descr="Wasserpistole mit einfarbiger Füllung">
              <a:extLst>
                <a:ext uri="{FF2B5EF4-FFF2-40B4-BE49-F238E27FC236}">
                  <a16:creationId xmlns:a16="http://schemas.microsoft.com/office/drawing/2014/main" id="{CB0560DA-B75E-E27E-28B3-4938EB2F6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13763" y="5970974"/>
              <a:ext cx="439910" cy="439910"/>
            </a:xfrm>
            <a:prstGeom prst="rect">
              <a:avLst/>
            </a:prstGeom>
          </p:spPr>
        </p:pic>
        <p:pic>
          <p:nvPicPr>
            <p:cNvPr id="18" name="Grafik 17" descr="Schild mit einfarbiger Füllung">
              <a:extLst>
                <a:ext uri="{FF2B5EF4-FFF2-40B4-BE49-F238E27FC236}">
                  <a16:creationId xmlns:a16="http://schemas.microsoft.com/office/drawing/2014/main" id="{51226789-E7CF-7DDC-E709-80F8423FF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97872" y="5933111"/>
              <a:ext cx="537618" cy="537618"/>
            </a:xfrm>
            <a:prstGeom prst="rect">
              <a:avLst/>
            </a:prstGeom>
          </p:spPr>
        </p:pic>
        <p:pic>
          <p:nvPicPr>
            <p:cNvPr id="20" name="Grafik 19" descr="Zauberstab (automatisch) mit einfarbiger Füllung">
              <a:extLst>
                <a:ext uri="{FF2B5EF4-FFF2-40B4-BE49-F238E27FC236}">
                  <a16:creationId xmlns:a16="http://schemas.microsoft.com/office/drawing/2014/main" id="{FC423E2D-192D-2091-35DD-CCE514B2D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307031" y="6008864"/>
              <a:ext cx="459216" cy="459216"/>
            </a:xfrm>
            <a:prstGeom prst="rect">
              <a:avLst/>
            </a:prstGeom>
          </p:spPr>
        </p:pic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8573F4-9BEF-FE6B-35C7-D9F98C3E6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3543C-9E57-048C-01EF-75F1CEBEE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174" y="452718"/>
            <a:ext cx="8595660" cy="1400530"/>
          </a:xfrm>
        </p:spPr>
        <p:txBody>
          <a:bodyPr/>
          <a:lstStyle/>
          <a:p>
            <a:r>
              <a:rPr lang="de-DE" dirty="0"/>
              <a:t>Wie gewinnt/verliert man?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4C1E22-B99F-72DF-19EB-ABE3CE233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Man gewinnt, wenn man den Endboss am Ende besiegt</a:t>
            </a:r>
          </a:p>
          <a:p>
            <a:r>
              <a:rPr lang="de-DE" dirty="0"/>
              <a:t>Es gibt 3 gemeinsame Wiederbelebungen:</a:t>
            </a:r>
          </a:p>
          <a:p>
            <a:pPr lvl="1"/>
            <a:r>
              <a:rPr lang="de-DE" dirty="0"/>
              <a:t>Stirbt ein Spieler danach nochmal, so ist das Spiel verloren</a:t>
            </a:r>
          </a:p>
          <a:p>
            <a:r>
              <a:rPr lang="de-DE" dirty="0"/>
              <a:t>Stürzt ein Spieler in den Abgrund, so ist das </a:t>
            </a:r>
            <a:r>
              <a:rPr lang="de-DE"/>
              <a:t>Spiel sofort verloren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D40D50-BF31-83C3-CD3C-BAF99C8AC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de-DE" noProof="0" smtClean="0"/>
              <a:t>4</a:t>
            </a:fld>
            <a:endParaRPr lang="de-DE" noProof="0"/>
          </a:p>
        </p:txBody>
      </p:sp>
      <p:sp>
        <p:nvSpPr>
          <p:cNvPr id="6" name="Rechteck 5" descr="Glühlampe mit einfarbiger Füllung">
            <a:extLst>
              <a:ext uri="{FF2B5EF4-FFF2-40B4-BE49-F238E27FC236}">
                <a16:creationId xmlns:a16="http://schemas.microsoft.com/office/drawing/2014/main" id="{56330ABD-CC2C-F9FE-8589-D23392C0E186}"/>
              </a:ext>
            </a:extLst>
          </p:cNvPr>
          <p:cNvSpPr/>
          <p:nvPr/>
        </p:nvSpPr>
        <p:spPr>
          <a:xfrm>
            <a:off x="856607" y="554416"/>
            <a:ext cx="598567" cy="598567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F828917-3D16-89AF-3DA2-6A771A1778B5}"/>
              </a:ext>
            </a:extLst>
          </p:cNvPr>
          <p:cNvGrpSpPr/>
          <p:nvPr/>
        </p:nvGrpSpPr>
        <p:grpSpPr>
          <a:xfrm>
            <a:off x="425753" y="5806798"/>
            <a:ext cx="11340494" cy="701395"/>
            <a:chOff x="425753" y="5848028"/>
            <a:chExt cx="11340494" cy="701395"/>
          </a:xfrm>
        </p:grpSpPr>
        <p:pic>
          <p:nvPicPr>
            <p:cNvPr id="8" name="Grafik 7" descr="Herz mit einfarbiger Füllung">
              <a:extLst>
                <a:ext uri="{FF2B5EF4-FFF2-40B4-BE49-F238E27FC236}">
                  <a16:creationId xmlns:a16="http://schemas.microsoft.com/office/drawing/2014/main" id="{FD97F4A5-798C-AEC5-8C26-2C651FC9A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92407" y="5858842"/>
              <a:ext cx="685800" cy="685800"/>
            </a:xfrm>
            <a:prstGeom prst="rect">
              <a:avLst/>
            </a:prstGeom>
          </p:spPr>
        </p:pic>
        <p:pic>
          <p:nvPicPr>
            <p:cNvPr id="9" name="Grafik 8" descr="Herz mit einfarbiger Füllung">
              <a:extLst>
                <a:ext uri="{FF2B5EF4-FFF2-40B4-BE49-F238E27FC236}">
                  <a16:creationId xmlns:a16="http://schemas.microsoft.com/office/drawing/2014/main" id="{8BBE6217-029F-186B-3B99-237B5F955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7321" y="5863623"/>
              <a:ext cx="685800" cy="685800"/>
            </a:xfrm>
            <a:prstGeom prst="rect">
              <a:avLst/>
            </a:prstGeom>
          </p:spPr>
        </p:pic>
        <p:pic>
          <p:nvPicPr>
            <p:cNvPr id="10" name="Grafik 9" descr="Herz mit einfarbiger Füllung">
              <a:extLst>
                <a:ext uri="{FF2B5EF4-FFF2-40B4-BE49-F238E27FC236}">
                  <a16:creationId xmlns:a16="http://schemas.microsoft.com/office/drawing/2014/main" id="{3FCD5DAB-452C-A25F-6771-1760F5E76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13794" y="5848028"/>
              <a:ext cx="685800" cy="685800"/>
            </a:xfrm>
            <a:prstGeom prst="rect">
              <a:avLst/>
            </a:prstGeom>
          </p:spPr>
        </p:pic>
        <p:pic>
          <p:nvPicPr>
            <p:cNvPr id="11" name="Grafik 10" descr="gezeichnete Figur mit einfarbiger Füllung">
              <a:extLst>
                <a:ext uri="{FF2B5EF4-FFF2-40B4-BE49-F238E27FC236}">
                  <a16:creationId xmlns:a16="http://schemas.microsoft.com/office/drawing/2014/main" id="{4ECA7D84-C0EF-FB67-210C-B949DB210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57" y="5944965"/>
              <a:ext cx="523115" cy="523115"/>
            </a:xfrm>
            <a:prstGeom prst="rect">
              <a:avLst/>
            </a:prstGeom>
          </p:spPr>
        </p:pic>
        <p:pic>
          <p:nvPicPr>
            <p:cNvPr id="12" name="Grafik 11" descr="gezeichnete Figur mit einfarbiger Füllung">
              <a:extLst>
                <a:ext uri="{FF2B5EF4-FFF2-40B4-BE49-F238E27FC236}">
                  <a16:creationId xmlns:a16="http://schemas.microsoft.com/office/drawing/2014/main" id="{74767C4A-22A2-2AF7-FFD2-9725730C5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735490" y="5929371"/>
              <a:ext cx="523115" cy="523115"/>
            </a:xfrm>
            <a:prstGeom prst="rect">
              <a:avLst/>
            </a:prstGeom>
          </p:spPr>
        </p:pic>
        <p:pic>
          <p:nvPicPr>
            <p:cNvPr id="13" name="Grafik 12" descr="Schwert mit einfarbiger Füllung">
              <a:extLst>
                <a:ext uri="{FF2B5EF4-FFF2-40B4-BE49-F238E27FC236}">
                  <a16:creationId xmlns:a16="http://schemas.microsoft.com/office/drawing/2014/main" id="{4A9A6A99-15B5-0818-2D4B-E5AF6412F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5753" y="6085914"/>
              <a:ext cx="324970" cy="324970"/>
            </a:xfrm>
            <a:prstGeom prst="rect">
              <a:avLst/>
            </a:prstGeom>
          </p:spPr>
        </p:pic>
        <p:pic>
          <p:nvPicPr>
            <p:cNvPr id="14" name="Grafik 13" descr="Wasserpistole mit einfarbiger Füllung">
              <a:extLst>
                <a:ext uri="{FF2B5EF4-FFF2-40B4-BE49-F238E27FC236}">
                  <a16:creationId xmlns:a16="http://schemas.microsoft.com/office/drawing/2014/main" id="{D8F09C8A-CF78-6421-4223-FD619A741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13763" y="5970974"/>
              <a:ext cx="439910" cy="439910"/>
            </a:xfrm>
            <a:prstGeom prst="rect">
              <a:avLst/>
            </a:prstGeom>
          </p:spPr>
        </p:pic>
        <p:pic>
          <p:nvPicPr>
            <p:cNvPr id="15" name="Grafik 14" descr="Schild mit einfarbiger Füllung">
              <a:extLst>
                <a:ext uri="{FF2B5EF4-FFF2-40B4-BE49-F238E27FC236}">
                  <a16:creationId xmlns:a16="http://schemas.microsoft.com/office/drawing/2014/main" id="{957B0977-955E-4AC4-5660-CDEDA21E0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97872" y="5933111"/>
              <a:ext cx="537618" cy="537618"/>
            </a:xfrm>
            <a:prstGeom prst="rect">
              <a:avLst/>
            </a:prstGeom>
          </p:spPr>
        </p:pic>
        <p:pic>
          <p:nvPicPr>
            <p:cNvPr id="16" name="Grafik 15" descr="Zauberstab (automatisch) mit einfarbiger Füllung">
              <a:extLst>
                <a:ext uri="{FF2B5EF4-FFF2-40B4-BE49-F238E27FC236}">
                  <a16:creationId xmlns:a16="http://schemas.microsoft.com/office/drawing/2014/main" id="{56FE1AA9-7F25-AA8B-EED3-40E37F90C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307031" y="6008864"/>
              <a:ext cx="459216" cy="459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557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EDFAC-D11B-31EC-0420-C1397EEAE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1E934-676E-C945-637C-F3EA7BA8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rtl="0"/>
            <a:r>
              <a:rPr lang="de-DE" sz="3200" dirty="0"/>
              <a:t>Spielmechanik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5A14B0-20C7-8AC4-6A1E-B8E8B4C16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2 Spielercharaktere mit sich ergänzenden Fähigkeiten:</a:t>
            </a:r>
          </a:p>
          <a:p>
            <a:pPr lvl="1"/>
            <a:r>
              <a:rPr lang="de-DE" dirty="0"/>
              <a:t>1 offensiver Spieler mit Waffen</a:t>
            </a:r>
          </a:p>
          <a:p>
            <a:pPr lvl="1"/>
            <a:r>
              <a:rPr lang="de-DE" dirty="0"/>
              <a:t>1 defensiver Spieler mit Schild und Zaubern zur Verteidigung</a:t>
            </a:r>
          </a:p>
          <a:p>
            <a:r>
              <a:rPr lang="de-DE" dirty="0"/>
              <a:t>Gemeinsamer Aufstieg über zerbrechliche Plattformen durch verschieden starke Gegnerwellen, die beim Endboss münden</a:t>
            </a:r>
          </a:p>
          <a:p>
            <a:r>
              <a:rPr lang="de-DE" dirty="0"/>
              <a:t>Spieler können im Lauf des Spiels Tränke, Waffen und Zauber aufsammeln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Rechteck 2" descr="Zahnräder mit einfarbiger Füllung">
            <a:extLst>
              <a:ext uri="{FF2B5EF4-FFF2-40B4-BE49-F238E27FC236}">
                <a16:creationId xmlns:a16="http://schemas.microsoft.com/office/drawing/2014/main" id="{FE739F13-7BB1-6360-32FF-DEC290118FF2}"/>
              </a:ext>
            </a:extLst>
          </p:cNvPr>
          <p:cNvSpPr/>
          <p:nvPr/>
        </p:nvSpPr>
        <p:spPr>
          <a:xfrm>
            <a:off x="1005933" y="626891"/>
            <a:ext cx="598567" cy="598567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1313969"/>
              <a:satOff val="-8924"/>
              <a:lumOff val="-372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C431E17-B274-0070-25B3-5E1BDE292292}"/>
              </a:ext>
            </a:extLst>
          </p:cNvPr>
          <p:cNvGrpSpPr/>
          <p:nvPr/>
        </p:nvGrpSpPr>
        <p:grpSpPr>
          <a:xfrm>
            <a:off x="425753" y="5848028"/>
            <a:ext cx="11340494" cy="701395"/>
            <a:chOff x="425753" y="5848028"/>
            <a:chExt cx="11340494" cy="701395"/>
          </a:xfrm>
        </p:grpSpPr>
        <p:pic>
          <p:nvPicPr>
            <p:cNvPr id="6" name="Grafik 5" descr="Herz mit einfarbiger Füllung">
              <a:extLst>
                <a:ext uri="{FF2B5EF4-FFF2-40B4-BE49-F238E27FC236}">
                  <a16:creationId xmlns:a16="http://schemas.microsoft.com/office/drawing/2014/main" id="{11B5408A-F836-1A6A-FA35-5EBD96D1A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92407" y="5858842"/>
              <a:ext cx="685800" cy="685800"/>
            </a:xfrm>
            <a:prstGeom prst="rect">
              <a:avLst/>
            </a:prstGeom>
          </p:spPr>
        </p:pic>
        <p:pic>
          <p:nvPicPr>
            <p:cNvPr id="7" name="Grafik 6" descr="Herz mit einfarbiger Füllung">
              <a:extLst>
                <a:ext uri="{FF2B5EF4-FFF2-40B4-BE49-F238E27FC236}">
                  <a16:creationId xmlns:a16="http://schemas.microsoft.com/office/drawing/2014/main" id="{F04AB72B-6228-2957-6AEC-A725142DF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7321" y="5863623"/>
              <a:ext cx="685800" cy="685800"/>
            </a:xfrm>
            <a:prstGeom prst="rect">
              <a:avLst/>
            </a:prstGeom>
          </p:spPr>
        </p:pic>
        <p:pic>
          <p:nvPicPr>
            <p:cNvPr id="8" name="Grafik 7" descr="Herz mit einfarbiger Füllung">
              <a:extLst>
                <a:ext uri="{FF2B5EF4-FFF2-40B4-BE49-F238E27FC236}">
                  <a16:creationId xmlns:a16="http://schemas.microsoft.com/office/drawing/2014/main" id="{8C9853F2-93A8-2698-00EF-B3272B94B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13794" y="5848028"/>
              <a:ext cx="685800" cy="685800"/>
            </a:xfrm>
            <a:prstGeom prst="rect">
              <a:avLst/>
            </a:prstGeom>
          </p:spPr>
        </p:pic>
        <p:pic>
          <p:nvPicPr>
            <p:cNvPr id="9" name="Grafik 8" descr="gezeichnete Figur mit einfarbiger Füllung">
              <a:extLst>
                <a:ext uri="{FF2B5EF4-FFF2-40B4-BE49-F238E27FC236}">
                  <a16:creationId xmlns:a16="http://schemas.microsoft.com/office/drawing/2014/main" id="{5D857F28-23FF-7D3E-B0E7-15A11B636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2157" y="5944965"/>
              <a:ext cx="523115" cy="523115"/>
            </a:xfrm>
            <a:prstGeom prst="rect">
              <a:avLst/>
            </a:prstGeom>
          </p:spPr>
        </p:pic>
        <p:pic>
          <p:nvPicPr>
            <p:cNvPr id="10" name="Grafik 9" descr="gezeichnete Figur mit einfarbiger Füllung">
              <a:extLst>
                <a:ext uri="{FF2B5EF4-FFF2-40B4-BE49-F238E27FC236}">
                  <a16:creationId xmlns:a16="http://schemas.microsoft.com/office/drawing/2014/main" id="{299F2F2D-FE0A-CB40-786E-DEEDAFFDB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35490" y="5929371"/>
              <a:ext cx="523115" cy="523115"/>
            </a:xfrm>
            <a:prstGeom prst="rect">
              <a:avLst/>
            </a:prstGeom>
          </p:spPr>
        </p:pic>
        <p:pic>
          <p:nvPicPr>
            <p:cNvPr id="14" name="Grafik 13" descr="Schwert mit einfarbiger Füllung">
              <a:extLst>
                <a:ext uri="{FF2B5EF4-FFF2-40B4-BE49-F238E27FC236}">
                  <a16:creationId xmlns:a16="http://schemas.microsoft.com/office/drawing/2014/main" id="{A65BEC01-760F-CDAF-F06C-6FB389C54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5753" y="6085914"/>
              <a:ext cx="324970" cy="324970"/>
            </a:xfrm>
            <a:prstGeom prst="rect">
              <a:avLst/>
            </a:prstGeom>
          </p:spPr>
        </p:pic>
        <p:pic>
          <p:nvPicPr>
            <p:cNvPr id="15" name="Grafik 14" descr="Wasserpistole mit einfarbiger Füllung">
              <a:extLst>
                <a:ext uri="{FF2B5EF4-FFF2-40B4-BE49-F238E27FC236}">
                  <a16:creationId xmlns:a16="http://schemas.microsoft.com/office/drawing/2014/main" id="{AE2E475F-FC77-A033-BC6E-22A6D660B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13763" y="5970974"/>
              <a:ext cx="439910" cy="439910"/>
            </a:xfrm>
            <a:prstGeom prst="rect">
              <a:avLst/>
            </a:prstGeom>
          </p:spPr>
        </p:pic>
        <p:pic>
          <p:nvPicPr>
            <p:cNvPr id="16" name="Grafik 15" descr="Schild mit einfarbiger Füllung">
              <a:extLst>
                <a:ext uri="{FF2B5EF4-FFF2-40B4-BE49-F238E27FC236}">
                  <a16:creationId xmlns:a16="http://schemas.microsoft.com/office/drawing/2014/main" id="{64DE84C8-EA2C-0A39-AC23-8836685F1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97872" y="5933111"/>
              <a:ext cx="537618" cy="537618"/>
            </a:xfrm>
            <a:prstGeom prst="rect">
              <a:avLst/>
            </a:prstGeom>
          </p:spPr>
        </p:pic>
        <p:pic>
          <p:nvPicPr>
            <p:cNvPr id="17" name="Grafik 16" descr="Zauberstab (automatisch) mit einfarbiger Füllung">
              <a:extLst>
                <a:ext uri="{FF2B5EF4-FFF2-40B4-BE49-F238E27FC236}">
                  <a16:creationId xmlns:a16="http://schemas.microsoft.com/office/drawing/2014/main" id="{0B7D4B59-5CB7-9E79-1C35-31536D54C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307031" y="6008864"/>
              <a:ext cx="459216" cy="459216"/>
            </a:xfrm>
            <a:prstGeom prst="rect">
              <a:avLst/>
            </a:prstGeom>
          </p:spPr>
        </p:pic>
      </p:grp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29F500B9-CB79-61D4-5243-901F582E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de-DE" noProof="0" smtClean="0"/>
              <a:t>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37588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0F87A-D105-4159-7D96-79089F636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8928C3-4509-8B27-6818-19F3ADE7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rtl="0"/>
            <a:r>
              <a:rPr lang="de-DE" sz="3200" dirty="0"/>
              <a:t>Spielmechanik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886AE6-A98F-4B07-A12D-B4586B2B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Verschiedene Gegnertypen erfordern verschiedene Vorgehensweisen der Spieler</a:t>
            </a:r>
          </a:p>
          <a:p>
            <a:r>
              <a:rPr lang="de-DE" dirty="0"/>
              <a:t>Offensiver Spieler bekämpft die Gegner mit verschiedenen Nah- und Fernkampfwaffen</a:t>
            </a:r>
          </a:p>
          <a:p>
            <a:r>
              <a:rPr lang="de-DE" dirty="0"/>
              <a:t>Defensiver Spieler schützt beide Akteure durch seinen Schild und Zauber wie temporäre Unsichtbarkeit</a:t>
            </a:r>
          </a:p>
          <a:p>
            <a:r>
              <a:rPr lang="de-DE" dirty="0"/>
              <a:t>Checkpoints dienen als Safe Space und bieten neue Items, aber danach kommen schwerere Gegner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Rechteck 5" descr="Zahnräder mit einfarbiger Füllung">
            <a:extLst>
              <a:ext uri="{FF2B5EF4-FFF2-40B4-BE49-F238E27FC236}">
                <a16:creationId xmlns:a16="http://schemas.microsoft.com/office/drawing/2014/main" id="{8583975A-07B3-B4E0-FF40-C79F504E93CD}"/>
              </a:ext>
            </a:extLst>
          </p:cNvPr>
          <p:cNvSpPr/>
          <p:nvPr/>
        </p:nvSpPr>
        <p:spPr>
          <a:xfrm>
            <a:off x="1022762" y="626891"/>
            <a:ext cx="598567" cy="598567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1313969"/>
              <a:satOff val="-8924"/>
              <a:lumOff val="-372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D063E5B-913C-1810-9E1B-A5C14EDC5774}"/>
              </a:ext>
            </a:extLst>
          </p:cNvPr>
          <p:cNvGrpSpPr/>
          <p:nvPr/>
        </p:nvGrpSpPr>
        <p:grpSpPr>
          <a:xfrm>
            <a:off x="425753" y="5848028"/>
            <a:ext cx="11340494" cy="701395"/>
            <a:chOff x="425753" y="5848028"/>
            <a:chExt cx="11340494" cy="701395"/>
          </a:xfrm>
        </p:grpSpPr>
        <p:pic>
          <p:nvPicPr>
            <p:cNvPr id="5" name="Grafik 4" descr="Herz mit einfarbiger Füllung">
              <a:extLst>
                <a:ext uri="{FF2B5EF4-FFF2-40B4-BE49-F238E27FC236}">
                  <a16:creationId xmlns:a16="http://schemas.microsoft.com/office/drawing/2014/main" id="{705334FE-08FA-A042-D00E-7E9B4CDD0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92407" y="5858842"/>
              <a:ext cx="685800" cy="685800"/>
            </a:xfrm>
            <a:prstGeom prst="rect">
              <a:avLst/>
            </a:prstGeom>
          </p:spPr>
        </p:pic>
        <p:pic>
          <p:nvPicPr>
            <p:cNvPr id="10" name="Grafik 9" descr="Herz mit einfarbiger Füllung">
              <a:extLst>
                <a:ext uri="{FF2B5EF4-FFF2-40B4-BE49-F238E27FC236}">
                  <a16:creationId xmlns:a16="http://schemas.microsoft.com/office/drawing/2014/main" id="{463557F4-BC31-9954-A4E0-F494111F6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7321" y="5863623"/>
              <a:ext cx="685800" cy="685800"/>
            </a:xfrm>
            <a:prstGeom prst="rect">
              <a:avLst/>
            </a:prstGeom>
          </p:spPr>
        </p:pic>
        <p:pic>
          <p:nvPicPr>
            <p:cNvPr id="11" name="Grafik 10" descr="Herz mit einfarbiger Füllung">
              <a:extLst>
                <a:ext uri="{FF2B5EF4-FFF2-40B4-BE49-F238E27FC236}">
                  <a16:creationId xmlns:a16="http://schemas.microsoft.com/office/drawing/2014/main" id="{AB52777D-A9E5-59DF-9141-060AEEC94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13794" y="5848028"/>
              <a:ext cx="685800" cy="685800"/>
            </a:xfrm>
            <a:prstGeom prst="rect">
              <a:avLst/>
            </a:prstGeom>
          </p:spPr>
        </p:pic>
        <p:pic>
          <p:nvPicPr>
            <p:cNvPr id="12" name="Grafik 11" descr="gezeichnete Figur mit einfarbiger Füllung">
              <a:extLst>
                <a:ext uri="{FF2B5EF4-FFF2-40B4-BE49-F238E27FC236}">
                  <a16:creationId xmlns:a16="http://schemas.microsoft.com/office/drawing/2014/main" id="{53B0E547-FF67-6D70-8C22-834D62D08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2157" y="5944965"/>
              <a:ext cx="523115" cy="523115"/>
            </a:xfrm>
            <a:prstGeom prst="rect">
              <a:avLst/>
            </a:prstGeom>
          </p:spPr>
        </p:pic>
        <p:pic>
          <p:nvPicPr>
            <p:cNvPr id="13" name="Grafik 12" descr="gezeichnete Figur mit einfarbiger Füllung">
              <a:extLst>
                <a:ext uri="{FF2B5EF4-FFF2-40B4-BE49-F238E27FC236}">
                  <a16:creationId xmlns:a16="http://schemas.microsoft.com/office/drawing/2014/main" id="{38B89745-877B-4169-56C6-46AE2C594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35490" y="5929371"/>
              <a:ext cx="523115" cy="523115"/>
            </a:xfrm>
            <a:prstGeom prst="rect">
              <a:avLst/>
            </a:prstGeom>
          </p:spPr>
        </p:pic>
        <p:pic>
          <p:nvPicPr>
            <p:cNvPr id="14" name="Grafik 13" descr="Schwert mit einfarbiger Füllung">
              <a:extLst>
                <a:ext uri="{FF2B5EF4-FFF2-40B4-BE49-F238E27FC236}">
                  <a16:creationId xmlns:a16="http://schemas.microsoft.com/office/drawing/2014/main" id="{9E7B9F3D-1E8C-CF42-B9F4-9F55BDE59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5753" y="6085914"/>
              <a:ext cx="324970" cy="324970"/>
            </a:xfrm>
            <a:prstGeom prst="rect">
              <a:avLst/>
            </a:prstGeom>
          </p:spPr>
        </p:pic>
        <p:pic>
          <p:nvPicPr>
            <p:cNvPr id="15" name="Grafik 14" descr="Wasserpistole mit einfarbiger Füllung">
              <a:extLst>
                <a:ext uri="{FF2B5EF4-FFF2-40B4-BE49-F238E27FC236}">
                  <a16:creationId xmlns:a16="http://schemas.microsoft.com/office/drawing/2014/main" id="{EE35FFD5-F245-0B7D-EA9E-27D59B4D6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13763" y="5970974"/>
              <a:ext cx="439910" cy="439910"/>
            </a:xfrm>
            <a:prstGeom prst="rect">
              <a:avLst/>
            </a:prstGeom>
          </p:spPr>
        </p:pic>
        <p:pic>
          <p:nvPicPr>
            <p:cNvPr id="16" name="Grafik 15" descr="Schild mit einfarbiger Füllung">
              <a:extLst>
                <a:ext uri="{FF2B5EF4-FFF2-40B4-BE49-F238E27FC236}">
                  <a16:creationId xmlns:a16="http://schemas.microsoft.com/office/drawing/2014/main" id="{54086A1B-7EBB-2A0F-8FB0-56A623594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97872" y="5933111"/>
              <a:ext cx="537618" cy="537618"/>
            </a:xfrm>
            <a:prstGeom prst="rect">
              <a:avLst/>
            </a:prstGeom>
          </p:spPr>
        </p:pic>
        <p:pic>
          <p:nvPicPr>
            <p:cNvPr id="17" name="Grafik 16" descr="Zauberstab (automatisch) mit einfarbiger Füllung">
              <a:extLst>
                <a:ext uri="{FF2B5EF4-FFF2-40B4-BE49-F238E27FC236}">
                  <a16:creationId xmlns:a16="http://schemas.microsoft.com/office/drawing/2014/main" id="{8DC158B5-6620-34FA-A360-3A9825B3C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307031" y="6008864"/>
              <a:ext cx="459216" cy="459216"/>
            </a:xfrm>
            <a:prstGeom prst="rect">
              <a:avLst/>
            </a:prstGeom>
          </p:spPr>
        </p:pic>
      </p:grp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7F76F1DC-7152-116B-0925-EB5E2B15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de-DE" noProof="0" smtClean="0"/>
              <a:t>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29814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EB7BB3-DD8F-0764-C639-A479A3EE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944" y="452718"/>
            <a:ext cx="8616889" cy="1400530"/>
          </a:xfrm>
        </p:spPr>
        <p:txBody>
          <a:bodyPr/>
          <a:lstStyle/>
          <a:p>
            <a:r>
              <a:rPr lang="de-DE" dirty="0" err="1"/>
              <a:t>Map</a:t>
            </a:r>
            <a:r>
              <a:rPr lang="de-DE" dirty="0"/>
              <a:t>-Design</a:t>
            </a:r>
          </a:p>
        </p:txBody>
      </p:sp>
      <p:pic>
        <p:nvPicPr>
          <p:cNvPr id="6" name="Inhaltsplatzhalter 5" descr="Ein Bild, das Screenshot, Digitales Compositing enthält.&#10;&#10;Automatisch generierte Beschreibung">
            <a:extLst>
              <a:ext uri="{FF2B5EF4-FFF2-40B4-BE49-F238E27FC236}">
                <a16:creationId xmlns:a16="http://schemas.microsoft.com/office/drawing/2014/main" id="{87DA82E6-9E45-112F-E59F-2EC5493D9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940" y="1548246"/>
            <a:ext cx="8331064" cy="472093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C7E7B7-B04F-3099-D27A-32AD4740C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de-DE" noProof="0" smtClean="0"/>
              <a:t>7</a:t>
            </a:fld>
            <a:endParaRPr lang="de-DE" noProof="0"/>
          </a:p>
        </p:txBody>
      </p:sp>
      <p:sp>
        <p:nvSpPr>
          <p:cNvPr id="7" name="Rechteck 6" descr="Zahnräder mit einfarbiger Füllung">
            <a:extLst>
              <a:ext uri="{FF2B5EF4-FFF2-40B4-BE49-F238E27FC236}">
                <a16:creationId xmlns:a16="http://schemas.microsoft.com/office/drawing/2014/main" id="{D4FE5214-C664-BEFE-690E-7DCCE29704AE}"/>
              </a:ext>
            </a:extLst>
          </p:cNvPr>
          <p:cNvSpPr/>
          <p:nvPr/>
        </p:nvSpPr>
        <p:spPr>
          <a:xfrm>
            <a:off x="883656" y="554416"/>
            <a:ext cx="598567" cy="598567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1313969"/>
              <a:satOff val="-8924"/>
              <a:lumOff val="-372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6410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78B15-A0F1-07FF-54EF-A1024FF9B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BDF4C4-7105-8F04-79EF-EE6509D1A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rtl="0"/>
            <a:r>
              <a:rPr lang="de-DE" sz="3200" dirty="0"/>
              <a:t>Spaßfaktor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D24682-A907-D29A-974E-1E7095765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Spieler müssen gut kooperieren</a:t>
            </a:r>
          </a:p>
          <a:p>
            <a:r>
              <a:rPr lang="de-DE" dirty="0"/>
              <a:t>Es gibt eine Spannungssteigerung, da die Gegnerdichte und der Schwierigkeitsgrad mit der Zeit steigen</a:t>
            </a:r>
          </a:p>
          <a:p>
            <a:r>
              <a:rPr lang="de-DE" dirty="0"/>
              <a:t>Verschiedene Gegnertypen sorgen für Abwechslung</a:t>
            </a:r>
          </a:p>
          <a:p>
            <a:r>
              <a:rPr lang="de-DE" dirty="0"/>
              <a:t>Das Leveldesign ist so ausgerichtet, dass man durch taktisches Denken/Timing und geschickte Ausweichmanöver den Turm erklimmen kann</a:t>
            </a:r>
          </a:p>
          <a:p>
            <a:r>
              <a:rPr lang="de-DE" dirty="0"/>
              <a:t>Mitreißende Musik untermalt die Stimmung v.a. beim Endboss</a:t>
            </a:r>
          </a:p>
          <a:p>
            <a:endParaRPr lang="de-DE" dirty="0"/>
          </a:p>
        </p:txBody>
      </p:sp>
      <p:sp>
        <p:nvSpPr>
          <p:cNvPr id="3" name="Rechteck 2" descr="Wasserpistole mit einfarbiger Füllung">
            <a:extLst>
              <a:ext uri="{FF2B5EF4-FFF2-40B4-BE49-F238E27FC236}">
                <a16:creationId xmlns:a16="http://schemas.microsoft.com/office/drawing/2014/main" id="{338FA1F0-3530-97B2-7772-761C7AB6E2CB}"/>
              </a:ext>
            </a:extLst>
          </p:cNvPr>
          <p:cNvSpPr/>
          <p:nvPr/>
        </p:nvSpPr>
        <p:spPr>
          <a:xfrm>
            <a:off x="1074349" y="609601"/>
            <a:ext cx="598567" cy="598567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2627937"/>
              <a:satOff val="-17848"/>
              <a:lumOff val="-745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114A713-CA67-67B0-0E9F-0E5ACC6E86BC}"/>
              </a:ext>
            </a:extLst>
          </p:cNvPr>
          <p:cNvGrpSpPr/>
          <p:nvPr/>
        </p:nvGrpSpPr>
        <p:grpSpPr>
          <a:xfrm>
            <a:off x="425753" y="5848028"/>
            <a:ext cx="11340494" cy="701395"/>
            <a:chOff x="425753" y="5848028"/>
            <a:chExt cx="11340494" cy="701395"/>
          </a:xfrm>
        </p:grpSpPr>
        <p:pic>
          <p:nvPicPr>
            <p:cNvPr id="9" name="Grafik 8" descr="Herz mit einfarbiger Füllung">
              <a:extLst>
                <a:ext uri="{FF2B5EF4-FFF2-40B4-BE49-F238E27FC236}">
                  <a16:creationId xmlns:a16="http://schemas.microsoft.com/office/drawing/2014/main" id="{C713A1A9-5221-DE5D-735B-B1185B2E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92407" y="5858842"/>
              <a:ext cx="685800" cy="685800"/>
            </a:xfrm>
            <a:prstGeom prst="rect">
              <a:avLst/>
            </a:prstGeom>
          </p:spPr>
        </p:pic>
        <p:pic>
          <p:nvPicPr>
            <p:cNvPr id="10" name="Grafik 9" descr="Herz mit einfarbiger Füllung">
              <a:extLst>
                <a:ext uri="{FF2B5EF4-FFF2-40B4-BE49-F238E27FC236}">
                  <a16:creationId xmlns:a16="http://schemas.microsoft.com/office/drawing/2014/main" id="{24D1A757-9A6B-BDF9-4142-921B1C77F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7321" y="5863623"/>
              <a:ext cx="685800" cy="685800"/>
            </a:xfrm>
            <a:prstGeom prst="rect">
              <a:avLst/>
            </a:prstGeom>
          </p:spPr>
        </p:pic>
        <p:pic>
          <p:nvPicPr>
            <p:cNvPr id="11" name="Grafik 10" descr="Herz mit einfarbiger Füllung">
              <a:extLst>
                <a:ext uri="{FF2B5EF4-FFF2-40B4-BE49-F238E27FC236}">
                  <a16:creationId xmlns:a16="http://schemas.microsoft.com/office/drawing/2014/main" id="{D466DF73-F47F-E331-8C86-9ECB3872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13794" y="5848028"/>
              <a:ext cx="685800" cy="685800"/>
            </a:xfrm>
            <a:prstGeom prst="rect">
              <a:avLst/>
            </a:prstGeom>
          </p:spPr>
        </p:pic>
        <p:pic>
          <p:nvPicPr>
            <p:cNvPr id="12" name="Grafik 11" descr="gezeichnete Figur mit einfarbiger Füllung">
              <a:extLst>
                <a:ext uri="{FF2B5EF4-FFF2-40B4-BE49-F238E27FC236}">
                  <a16:creationId xmlns:a16="http://schemas.microsoft.com/office/drawing/2014/main" id="{0B61BAF6-D22C-9858-BBA4-C740E5A62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2157" y="5944965"/>
              <a:ext cx="523115" cy="523115"/>
            </a:xfrm>
            <a:prstGeom prst="rect">
              <a:avLst/>
            </a:prstGeom>
          </p:spPr>
        </p:pic>
        <p:pic>
          <p:nvPicPr>
            <p:cNvPr id="13" name="Grafik 12" descr="gezeichnete Figur mit einfarbiger Füllung">
              <a:extLst>
                <a:ext uri="{FF2B5EF4-FFF2-40B4-BE49-F238E27FC236}">
                  <a16:creationId xmlns:a16="http://schemas.microsoft.com/office/drawing/2014/main" id="{C5A48556-4893-DFF7-4519-01140D349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35490" y="5929371"/>
              <a:ext cx="523115" cy="523115"/>
            </a:xfrm>
            <a:prstGeom prst="rect">
              <a:avLst/>
            </a:prstGeom>
          </p:spPr>
        </p:pic>
        <p:pic>
          <p:nvPicPr>
            <p:cNvPr id="14" name="Grafik 13" descr="Schwert mit einfarbiger Füllung">
              <a:extLst>
                <a:ext uri="{FF2B5EF4-FFF2-40B4-BE49-F238E27FC236}">
                  <a16:creationId xmlns:a16="http://schemas.microsoft.com/office/drawing/2014/main" id="{E61B214A-18D7-870A-D750-F29D61303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5753" y="6085914"/>
              <a:ext cx="324970" cy="324970"/>
            </a:xfrm>
            <a:prstGeom prst="rect">
              <a:avLst/>
            </a:prstGeom>
          </p:spPr>
        </p:pic>
        <p:pic>
          <p:nvPicPr>
            <p:cNvPr id="15" name="Grafik 14" descr="Wasserpistole mit einfarbiger Füllung">
              <a:extLst>
                <a:ext uri="{FF2B5EF4-FFF2-40B4-BE49-F238E27FC236}">
                  <a16:creationId xmlns:a16="http://schemas.microsoft.com/office/drawing/2014/main" id="{071ACF8D-A226-F036-4D23-00A752128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13763" y="5970974"/>
              <a:ext cx="439910" cy="439910"/>
            </a:xfrm>
            <a:prstGeom prst="rect">
              <a:avLst/>
            </a:prstGeom>
          </p:spPr>
        </p:pic>
        <p:pic>
          <p:nvPicPr>
            <p:cNvPr id="16" name="Grafik 15" descr="Schild mit einfarbiger Füllung">
              <a:extLst>
                <a:ext uri="{FF2B5EF4-FFF2-40B4-BE49-F238E27FC236}">
                  <a16:creationId xmlns:a16="http://schemas.microsoft.com/office/drawing/2014/main" id="{7AE8ACED-3970-4029-FE2A-3AAE5ED15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97872" y="5933111"/>
              <a:ext cx="537618" cy="537618"/>
            </a:xfrm>
            <a:prstGeom prst="rect">
              <a:avLst/>
            </a:prstGeom>
          </p:spPr>
        </p:pic>
        <p:pic>
          <p:nvPicPr>
            <p:cNvPr id="17" name="Grafik 16" descr="Zauberstab (automatisch) mit einfarbiger Füllung">
              <a:extLst>
                <a:ext uri="{FF2B5EF4-FFF2-40B4-BE49-F238E27FC236}">
                  <a16:creationId xmlns:a16="http://schemas.microsoft.com/office/drawing/2014/main" id="{E7AAC18A-FD66-91BE-ACF5-176A391AC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307031" y="6008864"/>
              <a:ext cx="459216" cy="459216"/>
            </a:xfrm>
            <a:prstGeom prst="rect">
              <a:avLst/>
            </a:prstGeom>
          </p:spPr>
        </p:pic>
      </p:grp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BD209137-26C8-FF6B-155E-D6BD9ED00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02111984F565}" type="slidenum">
              <a:rPr lang="de-DE" noProof="0" smtClean="0"/>
              <a:t>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9839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abstraktes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el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de-DE"/>
              <a:t>Vielen Dank!</a:t>
            </a:r>
          </a:p>
        </p:txBody>
      </p:sp>
      <p:sp>
        <p:nvSpPr>
          <p:cNvPr id="13" name="Untertitel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de-DE" sz="2400" b="1" dirty="0" err="1"/>
              <a:t>Pre</a:t>
            </a:r>
            <a:r>
              <a:rPr lang="de-DE" sz="2400" b="1" dirty="0"/>
              <a:t>-order </a:t>
            </a:r>
            <a:r>
              <a:rPr lang="de-DE" sz="2400" b="1" dirty="0" err="1"/>
              <a:t>now</a:t>
            </a:r>
            <a:r>
              <a:rPr lang="de-DE" sz="2400" b="1" dirty="0"/>
              <a:t>!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2" name="Grafik 1" descr="Gamecontroller mit einfarbiger Füllung">
            <a:extLst>
              <a:ext uri="{FF2B5EF4-FFF2-40B4-BE49-F238E27FC236}">
                <a16:creationId xmlns:a16="http://schemas.microsoft.com/office/drawing/2014/main" id="{4EF6BB66-741B-FF30-7707-4ADC5DCDFD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38825" y="659227"/>
            <a:ext cx="483773" cy="4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417_TF78884036_Win32" id="{83A3C3BD-AA7B-4D5D-82EF-28A07A185EC6}" vid="{E433C19B-8F92-4615-8405-12DFF1ECB91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Digitales Design</Template>
  <TotalTime>0</TotalTime>
  <Words>278</Words>
  <Application>Microsoft Office PowerPoint</Application>
  <PresentationFormat>Breitbild</PresentationFormat>
  <Paragraphs>51</Paragraphs>
  <Slides>9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Calibri</vt:lpstr>
      <vt:lpstr>Century Gothic</vt:lpstr>
      <vt:lpstr>Wingdings 3</vt:lpstr>
      <vt:lpstr>Ion</vt:lpstr>
      <vt:lpstr>PowerPoint-Präsentation</vt:lpstr>
      <vt:lpstr>Inhalt</vt:lpstr>
      <vt:lpstr>  Spielidee</vt:lpstr>
      <vt:lpstr>Wie gewinnt/verliert man?</vt:lpstr>
      <vt:lpstr>Spielmechanik</vt:lpstr>
      <vt:lpstr>Spielmechanik</vt:lpstr>
      <vt:lpstr>Map-Design</vt:lpstr>
      <vt:lpstr>Spaßfaktor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 Ganter</dc:creator>
  <cp:lastModifiedBy>Melanie Riedel</cp:lastModifiedBy>
  <cp:revision>5</cp:revision>
  <dcterms:created xsi:type="dcterms:W3CDTF">2024-11-08T15:20:18Z</dcterms:created>
  <dcterms:modified xsi:type="dcterms:W3CDTF">2024-11-11T14:30:57Z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